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707755" ContentType="image/png"/>
  <Default Extension="728429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84a0d96121.67707755"/>
  <Relationship Id="rId3" Type="http://schemas.openxmlformats.org/officeDocument/2006/relationships/image" Target="../media/logo_6738684a2fd3842.728429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010400"/>
          <a:chOff x="9525" y="9525"/>
          <a:chExt cx="9229725" cy="7010400"/>
        </a:xfrm>
      </p:grpSpPr>
      <p:pic>
        <p:nvPicPr>
          <p:cNvPr id="1" name="Figure 2: Outcomes in the SHIFT Study" descr="Figure 2: Outcomes in the SHIFT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24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ttleso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utcomes in the SHIFT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2024-11-16T09:39:22Z</dcterms:created>
  <dcterms:modified xsi:type="dcterms:W3CDTF">2024-11-16T09:39:22Z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