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178486" ContentType="image/png"/>
  <Default Extension="85373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7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a5d0cec901.30178486"/>
  <Relationship Id="rId3" Type="http://schemas.openxmlformats.org/officeDocument/2006/relationships/image" Target="../media/logo_67386a5d2ab6812.85373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24700"/>
          <a:chOff x="9525" y="9525"/>
          <a:chExt cx="9229725" cy="7124700"/>
        </a:xfrm>
      </p:grpSpPr>
      <p:pic>
        <p:nvPicPr>
          <p:cNvPr id="1" name="Figure 3: Outcomes in the PARADIGM-HF Study" descr="Figure 3: Outcomes in the PARADIGM-HF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6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ttleso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Outcomes in the PARADIGM-HF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2024-11-16T09:48:13Z</dcterms:created>
  <dcterms:modified xsi:type="dcterms:W3CDTF">2024-11-16T09:48:13Z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