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800391" ContentType="image/png"/>
  <Default Extension="170994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6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8ead7dc621.32800391"/>
  <Relationship Id="rId3" Type="http://schemas.openxmlformats.org/officeDocument/2006/relationships/image" Target="../media/logo_673868eae890e22.170994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15075"/>
          <a:chOff x="9525" y="9525"/>
          <a:chExt cx="9229725" cy="6315075"/>
        </a:xfrm>
      </p:grpSpPr>
      <p:pic>
        <p:nvPicPr>
          <p:cNvPr id="1" name="Figure 4: Proposed Revision to Guideline-directed Medical Therapy in Heart Failure" descr="Figure 4: Proposed Revision to Guideline-directed Medical Therapy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14925" cy="5553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ttleso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Proposed Revision to Guideline-directed Medical Therapy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8–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2024-11-16T09:42:02Z</dcterms:created>
  <dcterms:modified xsi:type="dcterms:W3CDTF">2024-11-16T09:42:02Z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