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114166" ContentType="image/png"/>
  <Default Extension="522095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54d8f99351.10114166"/>
  <Relationship Id="rId3" Type="http://schemas.openxmlformats.org/officeDocument/2006/relationships/image" Target="../media/logo_6738754da95c752.522095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0125"/>
          <a:chOff x="9525" y="9525"/>
          <a:chExt cx="9229725" cy="4810125"/>
        </a:xfrm>
      </p:grpSpPr>
      <p:pic>
        <p:nvPicPr>
          <p:cNvPr id="1" name="Figure 1: Left Coronary Artery in the Right Anterior Oblique Projection" descr="Figure 1: Left Coronary Artery in the Right Anterior Oblique Proj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86200" cy="4048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ez SC, Hayes S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eft Coronary Artery in the Right Anterior Oblique Proj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14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2024-11-16T10:34:53Z</dcterms:created>
  <dcterms:modified xsi:type="dcterms:W3CDTF">2024-11-16T10:34:53Z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