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416932" ContentType="image/png"/>
  <Default Extension="3656872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56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5e80e98061.40416932"/>
  <Relationship Id="rId3" Type="http://schemas.openxmlformats.org/officeDocument/2006/relationships/image" Target="../media/logo_673865e82290392.3656872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172325"/>
          <a:chOff x="9525" y="9525"/>
          <a:chExt cx="9229725" cy="7172325"/>
        </a:xfrm>
      </p:grpSpPr>
      <p:pic>
        <p:nvPicPr>
          <p:cNvPr id="1" name="Figure 2: Flowchart for Management of Acute Coronary Syndrome Presentation in a Pregnant Woman" descr="Figure 2: Flowchart for Management of Acute Coronary Syndrome Presentation in a Pregnant Woma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8543925" cy="6410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tinez SC, Hayes S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Flowchart for Management of Acute Coronary Syndrome Presentation in a Pregnant Wom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1):14–2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.10.1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2024-11-16T09:29:12Z</dcterms:created>
  <dcterms:modified xsi:type="dcterms:W3CDTF">2024-11-16T09:29:12Z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