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598634" ContentType="image/png"/>
  <Default Extension="294695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e5ee166231.63598634"/>
  <Relationship Id="rId3" Type="http://schemas.openxmlformats.org/officeDocument/2006/relationships/image" Target="../media/logo_67386e5ee71ef82.294695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Figure 1: Electrocardiogram Rhythm Strips Showing a) Atrial Fibrillation; b) Atrial Flutter with Variable Atrioventricular Block; c) Multifocal Atrial Tachycardia; and d) Sinus Rhythm with Frequent Premature Atrial Complexes" descr="Figure 1: Electrocardiogram Rhythm Strips Showing a) Atrial Fibrillation; b) Atrial Flutter with Variable Atrioventricular Block; c) Multifocal Atrial Tachycardia; and d) Sinus Rhythm with Frequent Premature Atrial Complex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57750" cy="2867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ikh P, Venkatachalam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lectrocardiogram Rhythm Strips Showing a) Atrial Fibrillation; b) Atrial Flutter with Variable Atrioventricular Block; c) Multifocal Atrial Tachycardia; and d) Sinus Rhythm with Frequent Premature Atrial Complex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2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2024-11-16T10:05:18Z</dcterms:created>
  <dcterms:modified xsi:type="dcterms:W3CDTF">2024-11-16T10:05:18Z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