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974197" ContentType="image/png"/>
  <Default Extension="697397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b45b58d501.57974197"/>
  <Relationship Id="rId3" Type="http://schemas.openxmlformats.org/officeDocument/2006/relationships/image" Target="../media/logo_67387b45c76ea12.697397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Figure 2: An Example of the Lack of Symptom–Arrhythmia Correlation on Event Monitoring" descr="Figure 2: An Example of the Lack of Symptom–Arrhythmia Correlation on Event 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33825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ikh P, Venkatachalam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 Example of the Lack of Symptom–Arrhythmia Correlation on Event 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2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2024-11-16T11:00:21Z</dcterms:created>
  <dcterms:modified xsi:type="dcterms:W3CDTF">2024-11-16T11:00:21Z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