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519871" ContentType="image/png"/>
  <Default Extension="162092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31b40cb161.62519871"/>
  <Relationship Id="rId3" Type="http://schemas.openxmlformats.org/officeDocument/2006/relationships/image" Target="../media/logo_6738731b5251832.162092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Figure 3: Rate Control Recommendations from the 2014 American Heart Association/American College of Cardiology/ Heart Rhythm Society Guideline for Atrial Fibrillation Management" descr="Figure 3: Rate Control Recommendations from the 2014 American Heart Association/American College of Cardiology/ Heart Rhythm Society Guideline for Atrial Fibrillation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19525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ikh P, Venkatachalam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ate Control Recommendations from the 2014 American Heart Association/American College of Cardiology/ Heart Rhythm Society Guideline for Atrial Fibrillation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2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2024-11-16T10:25:31Z</dcterms:created>
  <dcterms:modified xsi:type="dcterms:W3CDTF">2024-11-16T10:25:31Z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