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705693" ContentType="image/png"/>
  <Default Extension="895757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86c8836151.03705693"/>
  <Relationship Id="rId3" Type="http://schemas.openxmlformats.org/officeDocument/2006/relationships/image" Target="../media/logo_6738786c9addd62.895757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Figure 4: Drug Selection for Rhythm Control in Atrial Fibrillation from the 2014 American Heart Association/American College of Cardiology/Heart Rhythm Society guideline for Atrial Fibrillation Management." descr="Figure 4: Drug Selection for Rhythm Control in Atrial Fibrillation from the 2014 American Heart Association/American College of Cardiology/Heart Rhythm Society guideline for Atrial Fibrillation Managemen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914775" cy="4076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ikh P, Venkatachalam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Drug Selection for Rhythm Control in Atrial Fibrillation from the 2014 American Heart Association/American College of Cardiology/Heart Rhythm Society guideline for Atrial Fibrillation Managemen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2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2024-11-16T10:48:12Z</dcterms:created>
  <dcterms:modified xsi:type="dcterms:W3CDTF">2024-11-16T10:48:12Z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