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33042" ContentType="image/png"/>
  <Default Extension="456647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252365e71.09933042"/>
  <Relationship Id="rId3" Type="http://schemas.openxmlformats.org/officeDocument/2006/relationships/image" Target="../media/logo_6738762539b9182.456647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Box 1: Example Clinical Case" descr="Box 1: Example Clinical C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829550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ik S, Bhardwaj A, Eisen M, Gand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x 1: Example Clinical C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2024-11-16T10:38:29Z</dcterms:created>
  <dcterms:modified xsi:type="dcterms:W3CDTF">2024-11-16T10:38:29Z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