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676755" ContentType="image/png"/>
  <Default Extension="897732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90bec40111.74676755"/>
  <Relationship Id="rId3" Type="http://schemas.openxmlformats.org/officeDocument/2006/relationships/image" Target="../media/logo_6738790c0f31212.897732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48050"/>
          <a:chOff x="9525" y="9525"/>
          <a:chExt cx="9229725" cy="3448050"/>
        </a:xfrm>
      </p:grpSpPr>
      <p:pic>
        <p:nvPicPr>
          <p:cNvPr id="1" name="Figure 1: Axial Images through Right and Left Main Pulmonary Arteries with Large Thrombus Burden" descr="Figure 1: Axial Images through Right and Left Main Pulmonary Arteries with Large Thrombus Burd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95775" cy="2686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lik S, Bhardwaj A, Eisen M, Gandh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xial Images through Right and Left Main Pulmonary Arteries with Large Thrombus Burd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2024-11-16T10:50:52Z</dcterms:created>
  <dcterms:modified xsi:type="dcterms:W3CDTF">2024-11-16T10:50:52Z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