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368399" ContentType="image/png"/>
  <Default Extension="850908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6dd31b9c61.85368399"/>
  <Relationship Id="rId3" Type="http://schemas.openxmlformats.org/officeDocument/2006/relationships/image" Target="../media/logo_673876dd4848432.850908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29100"/>
          <a:chOff x="9525" y="9525"/>
          <a:chExt cx="9229725" cy="4229100"/>
        </a:xfrm>
      </p:grpSpPr>
      <p:pic>
        <p:nvPicPr>
          <p:cNvPr id="1" name="Table 1: The Original Pulmonary Embolism Severity Index (PESI) and the simplified PESI (s-PESI) Clinical Risk Scores" descr="Table 1: The Original Pulmonary Embolism Severity Index (PESI) and the simplified PESI (s-PESI) Clinical Risk Sco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67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lik S, Bhardwaj A, Eisen M, Gandh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he Original Pulmonary Embolism Severity Index (PESI) and the simplified PESI (s-PESI) Clinical Risk Sc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2024-11-16T10:41:33Z</dcterms:created>
  <dcterms:modified xsi:type="dcterms:W3CDTF">2024-11-16T10:41:33Z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