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8714364" ContentType="image/png"/>
  <Default Extension="1714295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706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799ad796901.68714364"/>
  <Relationship Id="rId3" Type="http://schemas.openxmlformats.org/officeDocument/2006/relationships/image" Target="../media/logo_6738799adc09622.1714295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467225"/>
          <a:chOff x="9525" y="9525"/>
          <a:chExt cx="9229725" cy="4467225"/>
        </a:xfrm>
      </p:grpSpPr>
      <p:pic>
        <p:nvPicPr>
          <p:cNvPr id="1" name="Table 2: Contraindications to Thrombolytic Therapy. Thrombolysis Contraindications." descr="Table 2: Contraindications to Thrombolytic Therapy. Thrombolysis Contraindications.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333875" cy="3705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lik S, Bhardwaj A, Eisen M, Gandhi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2: Contraindications to Thrombolytic Therapy. Thrombolysis Contraindications.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6;10(1):30–5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6.10.1.3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2024-11-16T10:53:14Z</dcterms:created>
  <dcterms:modified xsi:type="dcterms:W3CDTF">2024-11-16T10:53:14Z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