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14364" ContentType="image/png"/>
  <Default Extension="171429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99ad796901.68714364"/>
  <Relationship Id="rId3" Type="http://schemas.openxmlformats.org/officeDocument/2006/relationships/image" Target="../media/logo_6738799adc09622.171429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Table 2: Contraindications to Thrombolytic Therapy. Thrombolysis Contraindications." descr="Table 2: Contraindications to Thrombolytic Therapy. Thrombolysis Contraindication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ntraindications to Thrombolytic Therapy. Thrombolysis Contraindication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2024-11-16T10:53:14Z</dcterms:created>
  <dcterms:modified xsi:type="dcterms:W3CDTF">2024-11-16T10:53:14Z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