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501677" ContentType="image/png"/>
  <Default Extension="053600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97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6343870421.78501677"/>
  <Relationship Id="rId3" Type="http://schemas.openxmlformats.org/officeDocument/2006/relationships/image" Target="../media/logo_673876344e72092.053600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81275"/>
          <a:chOff x="9525" y="9525"/>
          <a:chExt cx="9229725" cy="2581275"/>
        </a:xfrm>
      </p:grpSpPr>
      <p:pic>
        <p:nvPicPr>
          <p:cNvPr id="1" name="Table 3: Risk Stratification for Patients with Acute Pulmonary Embolism (PE)" descr="Table 3: Risk Stratification for Patients with Acute Pulmonary Embolism (P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05300" cy="181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Risk Stratification for Patients with Acute Pulmonary Embolism (P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2024-11-16T10:38:44Z</dcterms:created>
  <dcterms:modified xsi:type="dcterms:W3CDTF">2024-11-16T10:38:44Z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