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852760" ContentType="image/png"/>
  <Default Extension="846266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95d850cc81.45852760"/>
  <Relationship Id="rId3" Type="http://schemas.openxmlformats.org/officeDocument/2006/relationships/image" Target="../media/logo_6738795d9b15002.846266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Figure 2: Clinical Approach to Patient Management Following Acute Pulmonary Embolism (PE)" descr="Figure 2: Clinical Approach to Patient Management Following Acute Pulmonary Embolism (PE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lik S, Bhardwaj A, Eisen M, Gand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linical Approach to Patient Management Following Acute Pulmonary Embolism (PE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2024-11-16T10:52:13Z</dcterms:created>
  <dcterms:modified xsi:type="dcterms:W3CDTF">2024-11-16T10:52:13Z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