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62022" ContentType="image/png"/>
  <Default Extension="680439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76933c2c61.44362022"/>
  <Relationship Id="rId3" Type="http://schemas.openxmlformats.org/officeDocument/2006/relationships/image" Target="../media/logo_673877694ba3662.680439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Table 1: Technical Comparison of IVUS and OCT" descr="Table 1: Technical Comparison of IVUS and O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echnical Comparison of IVUS and O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2024-11-16T10:43:53Z</dcterms:created>
  <dcterms:modified xsi:type="dcterms:W3CDTF">2024-11-16T10:43:53Z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