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362022" ContentType="image/png"/>
  <Default Extension="680439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01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76933c2c61.44362022"/>
  <Relationship Id="rId3" Type="http://schemas.openxmlformats.org/officeDocument/2006/relationships/image" Target="../media/logo_673877694ba3662.680439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19500"/>
          <a:chOff x="9525" y="9525"/>
          <a:chExt cx="9229725" cy="3619500"/>
        </a:xfrm>
      </p:grpSpPr>
      <p:pic>
        <p:nvPicPr>
          <p:cNvPr id="1" name="Table 1: Technical Comparison of IVUS and OCT" descr="Table 1: Technical Comparison of IVUS and OC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86300" cy="2857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ganti S, Kotecha T, Rakhit R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Technical Comparison of IVUS and OC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, 2016;11(1):11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2024-11-16T10:43:53Z</dcterms:created>
  <dcterms:modified xsi:type="dcterms:W3CDTF">2024-11-16T10:43:53Z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