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566099" ContentType="image/png"/>
  <Default Extension="478127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43b8778111.40566099"/>
  <Relationship Id="rId3" Type="http://schemas.openxmlformats.org/officeDocument/2006/relationships/image" Target="../media/logo_6738843ba1ad412.478127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67175"/>
          <a:chOff x="9525" y="9525"/>
          <a:chExt cx="9229725" cy="4067175"/>
        </a:xfrm>
      </p:grpSpPr>
      <p:pic>
        <p:nvPicPr>
          <p:cNvPr id="1" name="Figure 1: IVUS (A) and OCT (B) Showing a Normal Segment of Coronary Artery" descr="Figure 1: IVUS (A) and OCT (B) Showing a Normal Segment of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33925" cy="3305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ganti S, Kotecha T, Rakhit R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VUS (A) and OCT (B) Showing a Normal Segment of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, 2016;11(1):1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2024-11-16T11:38:35Z</dcterms:created>
  <dcterms:modified xsi:type="dcterms:W3CDTF">2024-11-16T11:38:35Z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