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252748" ContentType="image/png"/>
  <Default Extension="900691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94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4a9b698e01.41252748"/>
  <Relationship Id="rId3" Type="http://schemas.openxmlformats.org/officeDocument/2006/relationships/image" Target="../media/logo_673874a9bc19482.900691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0000"/>
          <a:chOff x="9525" y="9525"/>
          <a:chExt cx="9229725" cy="3810000"/>
        </a:xfrm>
      </p:grpSpPr>
      <p:pic>
        <p:nvPicPr>
          <p:cNvPr id="1" name="Figure 2: IVUS Showing a Circumferential Calcified Lesion (A) and Eccentric Mixed Plaque (B)" descr="Figure 2: IVUS Showing a Circumferential Calcified Lesion (A) and Eccentric Mixed Plaque (B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33925" cy="3048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ganti S, Kotecha T, Rakhit R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IVUS Showing a Circumferential Calcified Lesion (A) and Eccentric Mixed Plaque (B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, 2016;11(1):1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2024-11-16T10:32:09Z</dcterms:created>
  <dcterms:modified xsi:type="dcterms:W3CDTF">2024-11-16T10:32:09Z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