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130953" ContentType="image/png"/>
  <Default Extension="696194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eb0a2eec61.58130953"/>
  <Relationship Id="rId3" Type="http://schemas.openxmlformats.org/officeDocument/2006/relationships/image" Target="../media/logo_67386eb0bcd6092.696194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Clinical Situations in Which IVUS and OCT Can be Useful" descr="Table 2: Clinical Situations in Which IVUS and OCT Can be Usefu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181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ganti S, Kotecha T, Rakhit R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linical Situations in Which IVUS and OCT Can be Usefu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, 2016;11(1):1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2024-11-16T10:06:40Z</dcterms:created>
  <dcterms:modified xsi:type="dcterms:W3CDTF">2024-11-16T10:06:40Z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