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483944" ContentType="image/png"/>
  <Default Extension="511873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19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7a57ce5311.59483944"/>
  <Relationship Id="rId3" Type="http://schemas.openxmlformats.org/officeDocument/2006/relationships/image" Target="../media/logo_673857a58486c72.511873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OCT Showing a Well-opposed Stent (A) and Malapposed Stent (B); IVUS Showing a Well-opposed Stent (C) and Malapposed Stent (D)" descr="Figure 3: OCT Showing a Well-opposed Stent (A) and Malapposed Stent (B); IVUS Showing a Well-opposed Stent (C) and Malapposed Stent (D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76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ganti S, Kotecha T, Rakhit R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OCT Showing a Well-opposed Stent (A) and Malapposed Stent (B); IVUS Showing a Well-opposed Stent (C) and Malapposed Stent (D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, 2016;11(1):1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2024-11-16T08:28:21Z</dcterms:created>
  <dcterms:modified xsi:type="dcterms:W3CDTF">2024-11-16T08:28:21Z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