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093912" ContentType="image/png"/>
  <Default Extension="504441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0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7e66f96901.47093912"/>
  <Relationship Id="rId3" Type="http://schemas.openxmlformats.org/officeDocument/2006/relationships/image" Target="../media/logo_673857e68fed202.504441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OCT Showing a Thin-walled Plaque (A), Ruptured Plaque (B) and In-stent Restenosis (C)" descr="Figure 4: OCT Showing a Thin-walled Plaque (A), Ruptured Plaque (B) and In-stent Restenosis (C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38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ganti S, Kotecha T, Rakhit R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OCT Showing a Thin-walled Plaque (A), Ruptured Plaque (B) and In-stent Restenosis (C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, 2016;11(1):1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2024-11-16T08:29:26Z</dcterms:created>
  <dcterms:modified xsi:type="dcterms:W3CDTF">2024-11-16T08:29:26Z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