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010550" ContentType="image/png"/>
  <Default Extension="836774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63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8e79833b61.41010550"/>
  <Relationship Id="rId3" Type="http://schemas.openxmlformats.org/officeDocument/2006/relationships/image" Target="../media/logo_673868e7aed8f62.836774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33925"/>
          <a:chOff x="9525" y="9525"/>
          <a:chExt cx="9229725" cy="4733925"/>
        </a:xfrm>
      </p:grpSpPr>
      <p:pic>
        <p:nvPicPr>
          <p:cNvPr id="1" name="Figure 5: OCT Showing Red Thrombus Resulting in Image Dropout (A) and White Thrombus Within a Previously Implanted Stent With no Image Dropout (B)" descr="Figure 5: OCT Showing Red Thrombus Resulting in Image Dropout (A) and White Thrombus Within a Previously Implanted Stent With no Image Dropout (B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353050" cy="3867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ganti S, Kotecha T, Rakhit R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OCT Showing Red Thrombus Resulting in Image Dropout (A) and White Thrombus Within a Previously Implanted Stent With no Image Dropout (B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, 2016;11(1):11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6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2024-11-16T09:41:59Z</dcterms:created>
  <dcterms:modified xsi:type="dcterms:W3CDTF">2024-11-16T09:41:59Z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