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563254" ContentType="image/png"/>
  <Default Extension="693733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7a54795a11.16563254"/>
  <Relationship Id="rId3" Type="http://schemas.openxmlformats.org/officeDocument/2006/relationships/image" Target="../media/logo_6739c7a55c22a22.693733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15075"/>
          <a:chOff x="9525" y="9525"/>
          <a:chExt cx="9229725" cy="6315075"/>
        </a:xfrm>
      </p:grpSpPr>
      <p:pic>
        <p:nvPicPr>
          <p:cNvPr id="1" name="Figure 1: The Role of the Natriuretic Peptides in Heart Failure" descr="Figure 1: The Role of the Natriuretic Peptides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5553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Role of the Natriuretic Peptides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4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2024-11-17T10:38:29Z</dcterms:created>
  <dcterms:modified xsi:type="dcterms:W3CDTF">2024-11-17T10:38:29Z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