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396664" ContentType="image/png"/>
  <Default Extension="442556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19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70f2d3ce01.09396664"/>
  <Relationship Id="rId3" Type="http://schemas.openxmlformats.org/officeDocument/2006/relationships/image" Target="../media/logo_6739b70f3fe5242.442556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43575"/>
          <a:chOff x="9525" y="9525"/>
          <a:chExt cx="9229725" cy="5743575"/>
        </a:xfrm>
      </p:grpSpPr>
      <p:pic>
        <p:nvPicPr>
          <p:cNvPr id="1" name="Figure 2: Mechanism of Action of LC696 on Natriuretic Peptides" descr="Figure 2: Mechanism of Action of LC696 on Natriuretic Peptid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24400" cy="4981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marg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Mechanism of Action of LC696 on Natriuretic Peptid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4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2024-11-17T09:27:43Z</dcterms:created>
  <dcterms:modified xsi:type="dcterms:W3CDTF">2024-11-17T09:27:43Z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