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836743" ContentType="image/png"/>
  <Default Extension="151526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1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7887b84461.03836743"/>
  <Relationship Id="rId3" Type="http://schemas.openxmlformats.org/officeDocument/2006/relationships/image" Target="../media/logo_6739c7888f77d52.151526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839075"/>
          <a:chOff x="9525" y="9525"/>
          <a:chExt cx="9229725" cy="7839075"/>
        </a:xfrm>
      </p:grpSpPr>
      <p:pic>
        <p:nvPicPr>
          <p:cNvPr id="1" name="Table 1: Summary of Clinical Trials of LCZ696" descr="Table 1: Summary of Clinical Trials of LCZ69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705725" cy="7077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marg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Clinical Trials of LCZ696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4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2024-11-17T10:38:00Z</dcterms:created>
  <dcterms:modified xsi:type="dcterms:W3CDTF">2024-11-17T10:38:00Z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