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654178" ContentType="image/png"/>
  <Default Extension="876445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1dec6bb41.40654178"/>
  <Relationship Id="rId3" Type="http://schemas.openxmlformats.org/officeDocument/2006/relationships/image" Target="../media/logo_6739c61e068ee22.876445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Figure 3: Kaplan-Meier Curve for Primary Study Endpoint of PARADIGM-HF (Composite of Death from Cardiovascular Causes or First Hospitalisation for Heart Failure)" descr="Figure 3: Kaplan-Meier Curve for Primary Study Endpoint of PARADIGM-HF (Composite of Death from Cardiovascular Causes or First Hospitalisation for Heart Failur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100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Kaplan-Meier Curve for Primary Study Endpoint of PARADIGM-HF (Composite of Death from Cardiovascular Causes or First Hospitalisation for Heart Failur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2024-11-17T10:31:58Z</dcterms:created>
  <dcterms:modified xsi:type="dcterms:W3CDTF">2024-11-17T10:31:58Z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