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654178" ContentType="image/png"/>
  <Default Extension="876445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57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61dec6bb41.40654178"/>
  <Relationship Id="rId3" Type="http://schemas.openxmlformats.org/officeDocument/2006/relationships/image" Target="../media/logo_6739c61e068ee22.876445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29300"/>
          <a:chOff x="9525" y="9525"/>
          <a:chExt cx="9229725" cy="5829300"/>
        </a:xfrm>
      </p:grpSpPr>
      <p:pic>
        <p:nvPicPr>
          <p:cNvPr id="1" name="Figure 3: Kaplan-Meier Curve for Primary Study Endpoint of PARADIGM-HF (Composite of Death from Cardiovascular Causes or First Hospitalisation for Heart Failure)" descr="Figure 3: Kaplan-Meier Curve for Primary Study Endpoint of PARADIGM-HF (Composite of Death from Cardiovascular Causes or First Hospitalisation for Heart Failure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10000" cy="4962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Kaplan-Meier Curve for Primary Study Endpoint of PARADIGM-HF (Composite of Death from Cardiovascular Causes or First Hospitalisation for Heart Failure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4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2024-11-17T10:31:58Z</dcterms:created>
  <dcterms:modified xsi:type="dcterms:W3CDTF">2024-11-17T10:31:58Z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