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045961" ContentType="image/png"/>
  <Default Extension="648261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93349b7571.79045961"/>
  <Relationship Id="rId3" Type="http://schemas.openxmlformats.org/officeDocument/2006/relationships/image" Target="../media/logo_6739b9335fbdc82.648261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Figure 1: Images of Pocket Infection Over Two Years" descr="Figure 1: Images of Pocket Infection Over Two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akji KG, Ellis CR, Defaye P, 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mages of Pocket Infection Over Two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65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2024-11-17T09:36:51Z</dcterms:created>
  <dcterms:modified xsi:type="dcterms:W3CDTF">2024-11-17T09:36:51Z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