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501340" ContentType="image/png"/>
  <Default Extension="125268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16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b610a2b2f11.15501340"/>
  <Relationship Id="rId3" Type="http://schemas.openxmlformats.org/officeDocument/2006/relationships/image" Target="../media/logo_6739b610b3e5482.125268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86200"/>
          <a:chOff x="9525" y="9525"/>
          <a:chExt cx="9229725" cy="3886200"/>
        </a:xfrm>
      </p:grpSpPr>
      <p:pic>
        <p:nvPicPr>
          <p:cNvPr id="1" name="Figure 2: Causes of Cardiac Implantable Electronic Devices Infection Mortality" descr="Figure 2: Causes of Cardiac Implantable Electronic Devices Infection Mortal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57725" cy="3124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rakji KG, Ellis CR, Defaye P, Kennergren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auses of Cardiac Implantable Electronic Devices Infection Mortal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65–7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2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2024-11-17T09:23:28Z</dcterms:created>
  <dcterms:modified xsi:type="dcterms:W3CDTF">2024-11-17T09:23:28Z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