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775830" ContentType="image/png"/>
  <Default Extension="712146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b287243671.00775830"/>
  <Relationship Id="rId3" Type="http://schemas.openxmlformats.org/officeDocument/2006/relationships/image" Target="../media/logo_6739bb288126702.712146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Figure 3: Kaplan-Meier Survival Curves for One-year Mortality Among Patients with Cardiac Implantable Electronic Devices Undergoing Transvenous Lead Extraction" descr="Figure 3: Kaplan-Meier Survival Curves for One-year Mortality Among Patients with Cardiac Implantable Electronic Devices Undergoing Transvenous Lead Ext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4345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akji KG, Ellis CR, Defaye P, 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Kaplan-Meier Survival Curves for One-year Mortality Among Patients with Cardiac Implantable Electronic Devices Undergoing Transvenous Lead Ext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65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2024-11-17T09:45:12Z</dcterms:created>
  <dcterms:modified xsi:type="dcterms:W3CDTF">2024-11-17T09:45:12Z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