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578973" ContentType="image/png"/>
  <Default Extension="031743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955aa2431.91578973"/>
  <Relationship Id="rId3" Type="http://schemas.openxmlformats.org/officeDocument/2006/relationships/image" Target="../media/logo_6739bb95739e772.031743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Figure 4: The TYRX™ Absorbable Antibacterial Envelope" descr="Figure 4: The TYRX™ Absorbable Antibacterial Envel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kji KG, Ellis CR, Defaye P, 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TYRX™ Absorbable Antibacterial Envel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65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2024-11-17T09:47:01Z</dcterms:created>
  <dcterms:modified xsi:type="dcterms:W3CDTF">2024-11-17T09:47:01Z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