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1578973" ContentType="image/png"/>
  <Default Extension="0317437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30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bb955aa2431.91578973"/>
  <Relationship Id="rId3" Type="http://schemas.openxmlformats.org/officeDocument/2006/relationships/image" Target="../media/logo_6739bb95739e772.0317437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05325"/>
          <a:chOff x="9525" y="9525"/>
          <a:chExt cx="9229725" cy="4505325"/>
        </a:xfrm>
      </p:grpSpPr>
      <p:pic>
        <p:nvPicPr>
          <p:cNvPr id="1" name="Figure 4: The TYRX™ Absorbable Antibacterial Envelope" descr="Figure 4: The TYRX™ Absorbable Antibacterial Envelop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14875" cy="3743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rakji KG, Ellis CR, Defaye P, Kennergren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The TYRX™ Absorbable Antibacterial Envelop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1):65–7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2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2024-11-17T09:47:01Z</dcterms:created>
  <dcterms:modified xsi:type="dcterms:W3CDTF">2024-11-17T09:47:01Z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