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610286" ContentType="image/png"/>
  <Default Extension="261052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af5dfdfd91.60610286"/>
  <Relationship Id="rId3" Type="http://schemas.openxmlformats.org/officeDocument/2006/relationships/image" Target="../media/logo_6739caf600fd032.261052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Figure 5: Efficacy of TYRX™ Antibacterial Envelope in High-risk Subjects" descr="Figure 5: Efficacy of TYRX™ Antibacterial Envelope in High-risk Subj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1000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akji KG, Ellis CR, Defaye P, 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Efficacy of TYRX™ Antibacterial Envelope in High-risk Subj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65–7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2024-11-17T10:52:38Z</dcterms:created>
  <dcterms:modified xsi:type="dcterms:W3CDTF">2024-11-17T10:52:38Z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