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568680" ContentType="image/png"/>
  <Default Extension="507608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d6a0b80691.41568680"/>
  <Relationship Id="rId3" Type="http://schemas.openxmlformats.org/officeDocument/2006/relationships/image" Target="../media/logo_6739cd6a216a862.507608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14725"/>
          <a:chOff x="9525" y="9525"/>
          <a:chExt cx="9229725" cy="3514725"/>
        </a:xfrm>
      </p:grpSpPr>
      <p:pic>
        <p:nvPicPr>
          <p:cNvPr id="1" name="Figure 1: Features of the Cre8 Drug Eluting Stent" descr="Figure 1: Features of the Cre8 Drug Eluting S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2752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i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Features of the Cre8 Drug Eluting S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47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2024-11-17T11:03:06Z</dcterms:created>
  <dcterms:modified xsi:type="dcterms:W3CDTF">2024-11-17T11:03:06Z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