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613461" ContentType="image/png"/>
  <Default Extension="142775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27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ba31a559511.47613461"/>
  <Relationship Id="rId3" Type="http://schemas.openxmlformats.org/officeDocument/2006/relationships/image" Target="../media/logo_6739ba31b6ada92.142775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RESERVOIR clinical Study – Randomisation Flow Chart" descr="Figure 2: RESERVOIR clinical Study – Randomisation Flow Cha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910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rie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RESERVOIR clinical Study – Randomisation Flow Char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47–5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.11.1.4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2024-11-17T09:41:05Z</dcterms:created>
  <dcterms:modified xsi:type="dcterms:W3CDTF">2024-11-17T09:41:05Z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