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209690" ContentType="image/png"/>
  <Default Extension="753749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7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a6697e8071.50209690"/>
  <Relationship Id="rId3" Type="http://schemas.openxmlformats.org/officeDocument/2006/relationships/image" Target="../media/logo_6739ba66a929d62.753749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67425"/>
          <a:chOff x="9525" y="9525"/>
          <a:chExt cx="9229725" cy="6067425"/>
        </a:xfrm>
      </p:grpSpPr>
      <p:pic>
        <p:nvPicPr>
          <p:cNvPr id="1" name="Figure 3: RESERVOIR Clinical Trial – Primary Endpoint (Neointimal Volume Obstruction)" descr="Figure 3: RESERVOIR Clinical Trial – Primary Endpoint (Neointimal Volume Obstructio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305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i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SERVOIR Clinical Trial – Primary Endpoint (Neointimal Volume Obstruction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47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2024-11-17T09:41:58Z</dcterms:created>
  <dcterms:modified xsi:type="dcterms:W3CDTF">2024-11-17T09:41:58Z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