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563616" ContentType="image/png"/>
  <Default Extension="324210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3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c6a1a7b741.86563616"/>
  <Relationship Id="rId3" Type="http://schemas.openxmlformats.org/officeDocument/2006/relationships/image" Target="../media/logo_6739bc6a31e8052.324210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48225"/>
          <a:chOff x="9525" y="9525"/>
          <a:chExt cx="9229725" cy="4848225"/>
        </a:xfrm>
      </p:grpSpPr>
      <p:pic>
        <p:nvPicPr>
          <p:cNvPr id="1" name="Figure 4: Prespecified Subgroup Analysis in the RESERVOIR Clinical Trial" descr="Figure 4: Prespecified Subgroup Analysis in the RESERVOIR Clinical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86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i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Prespecified Subgroup Analysis in the RESERVOIR Clinical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47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.11.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2024-11-17T09:50:34Z</dcterms:created>
  <dcterms:modified xsi:type="dcterms:W3CDTF">2024-11-17T09:50:34Z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