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932234" ContentType="image/png"/>
  <Default Extension="952167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6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d5606b0c41.78932234"/>
  <Relationship Id="rId3" Type="http://schemas.openxmlformats.org/officeDocument/2006/relationships/image" Target="../media/logo_6739cd5616dcc52.952167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76850"/>
          <a:chOff x="9525" y="9525"/>
          <a:chExt cx="9229725" cy="5276850"/>
        </a:xfrm>
      </p:grpSpPr>
      <p:pic>
        <p:nvPicPr>
          <p:cNvPr id="1" name="Figure 5: RESERVOIR Trial, Secondary Endpoint (Percentage of Uncovered Struts)" descr="Figure 5: RESERVOIR Trial, Secondary Endpoint (Percentage of Uncovered Strut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4514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rie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RESERVOIR Trial, Secondary Endpoint (Percentage of Uncovered Strut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47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.11.1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2024-11-17T11:02:46Z</dcterms:created>
  <dcterms:modified xsi:type="dcterms:W3CDTF">2024-11-17T11:02:46Z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