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932234" ContentType="image/png"/>
  <Default Extension="952167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d5606b0c41.78932234"/>
  <Relationship Id="rId3" Type="http://schemas.openxmlformats.org/officeDocument/2006/relationships/image" Target="../media/logo_6739cd5616dcc52.952167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Figure 5: RESERVOIR Trial, Secondary Endpoint (Percentage of Uncovered Struts)" descr="Figure 5: RESERVOIR Trial, Secondary Endpoint (Percentage of Uncovered Strut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4514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i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RESERVOIR Trial, Secondary Endpoint (Percentage of Uncovered Strut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47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2024-11-17T11:02:46Z</dcterms:created>
  <dcterms:modified xsi:type="dcterms:W3CDTF">2024-11-17T11:02:46Z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