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631740" ContentType="image/png"/>
  <Default Extension="472187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3d48f97d91.85631740"/>
  <Relationship Id="rId3" Type="http://schemas.openxmlformats.org/officeDocument/2006/relationships/image" Target="../media/logo_6739d3d4a077532.472187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34075"/>
          <a:chOff x="9525" y="9525"/>
          <a:chExt cx="9229725" cy="5934075"/>
        </a:xfrm>
      </p:grpSpPr>
      <p:pic>
        <p:nvPicPr>
          <p:cNvPr id="1" name="Figure 6: Late Lumen Loss in the NEXT, RESERVOIR and pARTicip8 Studies" descr="Figure 6: Late Lumen Loss in the NEXT, RESERVOIR and pARTicip8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5172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i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Late Lumen Loss in the NEXT, RESERVOIR and pARTicip8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47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2024-11-17T11:30:28Z</dcterms:created>
  <dcterms:modified xsi:type="dcterms:W3CDTF">2024-11-17T11:30:28Z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