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558228" ContentType="image/png"/>
  <Default Extension="417693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74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cc9ab7e491.09558228"/>
  <Relationship Id="rId3" Type="http://schemas.openxmlformats.org/officeDocument/2006/relationships/image" Target="../media/logo_6739ccc9b718012.417693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29175"/>
          <a:chOff x="9525" y="9525"/>
          <a:chExt cx="9229725" cy="4829175"/>
        </a:xfrm>
      </p:grpSpPr>
      <p:pic>
        <p:nvPicPr>
          <p:cNvPr id="1" name="Figure 1: Prevalence of Resistant Hypertension According to the ESC/ESH Definition in a Hypertension Outpatient Clinic (Pisa, Italy)" descr="Figure 1: Prevalence of Resistant Hypertension According to the ESC/ESH Definition in a Hypertension Outpatient Clinic (Pisa, Italy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762500" cy="3962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ddei S, Bruno R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revalence of Resistant Hypertension According to the ESC/ESH Definition in a Hypertension Outpatient Clinic (Pisa, Italy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1):8–1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.11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2024-11-17T11:00:25Z</dcterms:created>
  <dcterms:modified xsi:type="dcterms:W3CDTF">2024-11-17T11:00:25Z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