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558228" ContentType="image/png"/>
  <Default Extension="417693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cc9ab7e491.09558228"/>
  <Relationship Id="rId3" Type="http://schemas.openxmlformats.org/officeDocument/2006/relationships/image" Target="../media/logo_6739ccc9b718012.417693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Figure 1: Prevalence of Resistant Hypertension According to the ESC/ESH Definition in a Hypertension Outpatient Clinic (Pisa, Italy)" descr="Figure 1: Prevalence of Resistant Hypertension According to the ESC/ESH Definition in a Hypertension Outpatient Clinic (Pisa, Italy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62500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ddei S, Bruno R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evalence of Resistant Hypertension According to the ESC/ESH Definition in a Hypertension Outpatient Clinic (Pisa, Italy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8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.1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2024-11-17T11:00:25Z</dcterms:created>
  <dcterms:modified xsi:type="dcterms:W3CDTF">2024-11-17T11:00:25Z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