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750542" ContentType="image/png"/>
  <Default Extension="052269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97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5b185e6a91.61750542"/>
  <Relationship Id="rId3" Type="http://schemas.openxmlformats.org/officeDocument/2006/relationships/image" Target="../media/logo_6739d5b196f0f22.052269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43475"/>
          <a:chOff x="9525" y="9525"/>
          <a:chExt cx="9229725" cy="4943475"/>
        </a:xfrm>
      </p:grpSpPr>
      <p:pic>
        <p:nvPicPr>
          <p:cNvPr id="1" name="Safety of Anti-arrhythmic Drugs During Pregnancy and Breastfeeding" descr="Safety of Anti-arrhythmic Drugs During Pregnancy and Breastfee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81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ksh A, van der Does LJ, Lanters EA, de Groot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fety of Anti-arrhythmic Drugs During Pregnancy and Breastfeed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41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2024-11-17T11:38:25Z</dcterms:created>
  <dcterms:modified xsi:type="dcterms:W3CDTF">2024-11-17T11:38:25Z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