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351666" ContentType="image/png"/>
  <Default Extension="794087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3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43ed5b7a31.30351666"/>
  <Relationship Id="rId3" Type="http://schemas.openxmlformats.org/officeDocument/2006/relationships/image" Target="../media/logo_6739c43f02d6072.794087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24500"/>
          <a:chOff x="9525" y="9525"/>
          <a:chExt cx="9229725" cy="5524500"/>
        </a:xfrm>
      </p:grpSpPr>
      <p:pic>
        <p:nvPicPr>
          <p:cNvPr id="1" name="Table 1: Clinical Studies of Patients With Catecholaminergic Polymorphic Ventricular Tachycardia Treated With Flecainide" descr="Table 1: Clinical Studies of Patients With Catecholaminergic Polymorphic Ventricular Tachycardia Treated With Flecain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eve KV, Wilde AA, van der Werf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linical Studies of Patients With Catecholaminergic Polymorphic Ventricular Tachycardia Treated With Flecaini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4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3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2024-11-17T10:23:59Z</dcterms:created>
  <dcterms:modified xsi:type="dcterms:W3CDTF">2024-11-17T10:23:59Z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