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211005" ContentType="image/png"/>
  <Default Extension="981262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68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a4d5467171.27211005"/>
  <Relationship Id="rId3" Type="http://schemas.openxmlformats.org/officeDocument/2006/relationships/image" Target="../media/logo_6739ca4d7194152.981262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1: ECGs at Maximum Heart Rate During Exercise Testing Before and After Drug Treatments in a Female Patient with Catecholaminergic Polymorphic Ventricular Tachycardia" descr="Figure 1: ECGs at Maximum Heart Rate During Exercise Testing Before and After Drug Treatments in a Female Patient with Catecholaminergic Polymorphic Ventricular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0099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eve KV, Wilde AA, van der Werf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ECGs at Maximum Heart Rate During Exercise Testing Before and After Drug Treatments in a Female Patient with Catecholaminergic Polymorphic Ventricular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4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3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2024-11-17T10:49:49Z</dcterms:created>
  <dcterms:modified xsi:type="dcterms:W3CDTF">2024-11-17T10:49:49Z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