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053229" ContentType="image/png"/>
  <Default Extension="116341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999aa13641.04053229"/>
  <Relationship Id="rId3" Type="http://schemas.openxmlformats.org/officeDocument/2006/relationships/image" Target="../media/logo_6739c999c10fd42.116341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53075"/>
          <a:chOff x="9525" y="9525"/>
          <a:chExt cx="9229725" cy="5553075"/>
        </a:xfrm>
      </p:grpSpPr>
      <p:pic>
        <p:nvPicPr>
          <p:cNvPr id="1" name="Origin of Potential Stem Cells. Modified from an Original Drawing by Mirko Corselli" descr="Origin of Potential Stem Cells. Modified from an Original Drawing by Mirko Corsell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91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rman DA, Alotti N, Ume KL, Péault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rigin of Potential Stem Cells. Modified from an Original Drawing by Mirko Corsell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4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2024-11-17T10:46:49Z</dcterms:created>
  <dcterms:modified xsi:type="dcterms:W3CDTF">2024-11-17T10:46:49Z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