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720087" ContentType="image/png"/>
  <Default Extension="100340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71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b547ccff81.58720087"/>
  <Relationship Id="rId3" Type="http://schemas.openxmlformats.org/officeDocument/2006/relationships/image" Target="../media/logo_6739cb548f71372.100340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43475"/>
          <a:chOff x="9525" y="9525"/>
          <a:chExt cx="9229725" cy="4943475"/>
        </a:xfrm>
      </p:grpSpPr>
      <p:pic>
        <p:nvPicPr>
          <p:cNvPr id="1" name="Figure 1: Myocardial Ischaemia is a Result of a Complex Multifactorial Pathophysiological Mechanism" descr="Figure 1: Myocardial Ischaemia is a Result of a Complex Multifactorial Pathophysiological Mechanis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4181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hdnazri SR, Keeble TR, 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Myocardial Ischaemia is a Result of a Complex Multifactorial Pathophysiological Mechanis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17–2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2024-11-17T10:54:12Z</dcterms:created>
  <dcterms:modified xsi:type="dcterms:W3CDTF">2024-11-17T10:54:12Z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