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694511" ContentType="image/png"/>
  <Default Extension="326808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aa0735391.93694511"/>
  <Relationship Id="rId3" Type="http://schemas.openxmlformats.org/officeDocument/2006/relationships/image" Target="../media/logo_6739caaa16cce62.326808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Figure 2: Summary of the DEFER Study Design" descr="Figure 2: Summary of the DEFER Study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ummary of the DEFER Study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2024-11-17T10:51:22Z</dcterms:created>
  <dcterms:modified xsi:type="dcterms:W3CDTF">2024-11-17T10:51:22Z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