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3694511" ContentType="image/png"/>
  <Default Extension="326808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69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aaa0735391.93694511"/>
  <Relationship Id="rId3" Type="http://schemas.openxmlformats.org/officeDocument/2006/relationships/image" Target="../media/logo_6739caaa16cce62.326808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00800"/>
          <a:chOff x="9525" y="9525"/>
          <a:chExt cx="9229725" cy="6400800"/>
        </a:xfrm>
      </p:grpSpPr>
      <p:pic>
        <p:nvPicPr>
          <p:cNvPr id="1" name="Figure 2: Summary of the DEFER Study Design" descr="Figure 2: Summary of the DEFER Study Desig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38775" cy="5638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hdnazri SR, Keeble TR, Sharp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Summary of the DEFER Study Desig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1):17–2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7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2024-11-17T10:51:22Z</dcterms:created>
  <dcterms:modified xsi:type="dcterms:W3CDTF">2024-11-17T10:51:22Z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