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805058" ContentType="image/png"/>
  <Default Extension="242657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644e114291.50805058"/>
  <Relationship Id="rId3" Type="http://schemas.openxmlformats.org/officeDocument/2006/relationships/image" Target="../media/logo_6739c6450708642.242657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Studies Comparing FFR Against Non-invasive Tests" descr="Table 1: Studies Comparing FFR Against Non-invasive Tes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81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Comparing FFR Against Non-invasive Tes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2024-11-17T10:32:37Z</dcterms:created>
  <dcterms:modified xsi:type="dcterms:W3CDTF">2024-11-17T10:32:37Z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