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469463" ContentType="image/png"/>
  <Default Extension="097982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71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b96a8c9151.34469463"/>
  <Relationship Id="rId3" Type="http://schemas.openxmlformats.org/officeDocument/2006/relationships/image" Target="../media/logo_6739cb96b723612.097982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743200"/>
          <a:chOff x="9525" y="9525"/>
          <a:chExt cx="9229725" cy="2743200"/>
        </a:xfrm>
      </p:grpSpPr>
      <p:pic>
        <p:nvPicPr>
          <p:cNvPr id="1" name="Table 2: Summary of Results From the DEFER Study" descr="Table 2: Summary of Results From the DEFER Stud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981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hdnazri SR, Keeble TR, 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Summary of Results From the DEFER Stud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1):17–2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2024-11-17T10:55:18Z</dcterms:created>
  <dcterms:modified xsi:type="dcterms:W3CDTF">2024-11-17T10:55:18Z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