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137052" ContentType="image/png"/>
  <Default Extension="42489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d000591d11.36137052"/>
  <Relationship Id="rId3" Type="http://schemas.openxmlformats.org/officeDocument/2006/relationships/image" Target="../media/logo_6739cd0014d5532.42489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24200"/>
          <a:chOff x="9525" y="9525"/>
          <a:chExt cx="9229725" cy="3124200"/>
        </a:xfrm>
      </p:grpSpPr>
      <p:pic>
        <p:nvPicPr>
          <p:cNvPr id="1" name="Table 3: Summary of Results From the FAME Study" descr="Table 3: Summary of Results From the FAME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62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ummary of Results From the FAME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2024-11-17T11:01:20Z</dcterms:created>
  <dcterms:modified xsi:type="dcterms:W3CDTF">2024-11-17T11:01:20Z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