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336010" ContentType="image/png"/>
  <Default Extension="810167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3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cd16d1db61.61336010"/>
  <Relationship Id="rId3" Type="http://schemas.openxmlformats.org/officeDocument/2006/relationships/image" Target="../media/logo_6739acd17b6b352.810167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Summary of the FAME Study Design" descr="Figure 3: Summary of the FAME Study Desig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05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dnazri SR, Keeble TR, 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Summary of the FAME Study Desig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17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2024-11-17T08:44:01Z</dcterms:created>
  <dcterms:modified xsi:type="dcterms:W3CDTF">2024-11-17T08:44:01Z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