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51435" ContentType="image/png"/>
  <Default Extension="912078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98ae220d41.07851435"/>
  <Relationship Id="rId3" Type="http://schemas.openxmlformats.org/officeDocument/2006/relationships/image" Target="../media/logo_6739a98b01d2562.912078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00400"/>
          <a:chOff x="9525" y="9525"/>
          <a:chExt cx="9229725" cy="3200400"/>
        </a:xfrm>
      </p:grpSpPr>
      <p:pic>
        <p:nvPicPr>
          <p:cNvPr id="1" name="Table 4: Summary of Results From the COURAGE Trial" descr="Table 4: Summary of Results From the COURAGE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38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Summary of Results From the COURAGE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2024-11-17T08:30:03Z</dcterms:created>
  <dcterms:modified xsi:type="dcterms:W3CDTF">2024-11-17T08:30:03Z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