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887695" ContentType="image/png"/>
  <Default Extension="432507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7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a85e2cf681.00887695"/>
  <Relationship Id="rId3" Type="http://schemas.openxmlformats.org/officeDocument/2006/relationships/image" Target="../media/logo_6739aa85f419102.432507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: Summary of the FAME-2 Study Design" descr="Figure 4: Summary of the FAME-2 Study Desig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435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hdnazri SR, Keeble TR, 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Summary of the FAME-2 Study Desig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17–2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2024-11-17T08:34:14Z</dcterms:created>
  <dcterms:modified xsi:type="dcterms:W3CDTF">2024-11-17T08:34:14Z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